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45" r:id="rId2"/>
  </p:sldMasterIdLst>
  <p:sldIdLst>
    <p:sldId id="256" r:id="rId3"/>
    <p:sldId id="258" r:id="rId4"/>
    <p:sldId id="284" r:id="rId5"/>
    <p:sldId id="297" r:id="rId6"/>
    <p:sldId id="298" r:id="rId7"/>
    <p:sldId id="285" r:id="rId8"/>
    <p:sldId id="299" r:id="rId9"/>
    <p:sldId id="288" r:id="rId10"/>
    <p:sldId id="290" r:id="rId11"/>
    <p:sldId id="283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26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7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49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3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8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4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02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73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99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84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8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5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9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508379"/>
          </a:xfrm>
        </p:spPr>
        <p:txBody>
          <a:bodyPr wrap="square">
            <a:spAutoFit/>
          </a:bodyPr>
          <a:lstStyle/>
          <a:p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</a:rPr>
              <a:t>A</a:t>
            </a:r>
            <a:r>
              <a:rPr lang="en-US" altLang="ko-KR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000" b="1" cap="none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팔찌</a:t>
            </a:r>
            <a:endParaRPr lang="en-US" altLang="ko-KR" sz="8000" b="1" cap="none" spc="5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불투명</a:t>
            </a:r>
            <a:r>
              <a:rPr lang="ko-KR" altLang="en-US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6000" b="1" cap="none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sz="6000" b="1" cap="none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실험목표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500" dirty="0" smtClean="0"/>
              <a:t>혈액형마다 다른 </a:t>
            </a:r>
            <a:r>
              <a:rPr lang="en-US" altLang="ko-KR" sz="2500" dirty="0" smtClean="0"/>
              <a:t>DNA </a:t>
            </a:r>
            <a:r>
              <a:rPr lang="ko-KR" altLang="en-US" sz="2500" dirty="0" smtClean="0"/>
              <a:t>염기 서열을 이용하여 나만의 </a:t>
            </a:r>
            <a:r>
              <a:rPr lang="en-US" altLang="ko-KR" sz="2500" dirty="0" smtClean="0"/>
              <a:t>DNA </a:t>
            </a:r>
            <a:r>
              <a:rPr lang="ko-KR" altLang="en-US" sz="2500" dirty="0" smtClean="0"/>
              <a:t>팔찌를 만들어 봅시다</a:t>
            </a:r>
            <a:r>
              <a:rPr lang="en-US" altLang="ko-KR" sz="2500" dirty="0" smtClean="0"/>
              <a:t>. </a:t>
            </a:r>
            <a:endParaRPr lang="ko-KR" altLang="en-US" sz="25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준비물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320074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색 구슬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시작 구슬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고무줄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스티커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종이접시</a:t>
            </a:r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*****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가위 </a:t>
            </a:r>
            <a:endParaRPr lang="ko-KR" altLang="en-US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생각해보기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641521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‘</a:t>
            </a:r>
            <a:r>
              <a:rPr lang="ko-KR" altLang="en-US" b="1" dirty="0" err="1" smtClean="0">
                <a:latin typeface="+mn-ea"/>
              </a:rPr>
              <a:t>쥬라기</a:t>
            </a:r>
            <a:r>
              <a:rPr lang="ko-KR" altLang="en-US" b="1" dirty="0" smtClean="0">
                <a:latin typeface="+mn-ea"/>
              </a:rPr>
              <a:t> 공원</a:t>
            </a:r>
            <a:r>
              <a:rPr lang="en-US" altLang="ko-KR" b="1" dirty="0" smtClean="0">
                <a:latin typeface="+mn-ea"/>
              </a:rPr>
              <a:t>’ </a:t>
            </a:r>
            <a:r>
              <a:rPr lang="ko-KR" altLang="en-US" b="1" dirty="0" smtClean="0">
                <a:latin typeface="+mn-ea"/>
              </a:rPr>
              <a:t>이라는 영화를 기억하세요</a:t>
            </a:r>
            <a:r>
              <a:rPr lang="en-US" altLang="ko-KR" b="1" dirty="0" smtClean="0">
                <a:latin typeface="+mn-ea"/>
              </a:rPr>
              <a:t>? </a:t>
            </a:r>
            <a:r>
              <a:rPr lang="ko-KR" altLang="en-US" b="1" dirty="0" smtClean="0">
                <a:latin typeface="+mn-ea"/>
              </a:rPr>
              <a:t>오래 전 멸종한 공룡의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를 복제하여 다시 살려낸다는 내용인데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영화 속에서 공룡의 </a:t>
            </a:r>
            <a:r>
              <a:rPr lang="en-US" altLang="ko-KR" b="1" dirty="0" smtClean="0">
                <a:latin typeface="+mn-ea"/>
              </a:rPr>
              <a:t>DNA</a:t>
            </a:r>
            <a:r>
              <a:rPr lang="ko-KR" altLang="en-US" b="1" dirty="0" smtClean="0">
                <a:latin typeface="+mn-ea"/>
              </a:rPr>
              <a:t>는 어떻게 구했나요</a:t>
            </a:r>
            <a:r>
              <a:rPr lang="en-US" altLang="ko-KR" b="1" dirty="0" smtClean="0">
                <a:latin typeface="+mn-ea"/>
              </a:rPr>
              <a:t>? </a:t>
            </a:r>
            <a:endParaRPr lang="ko-KR" altLang="en-US" b="1" dirty="0"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000129" y="2189687"/>
            <a:ext cx="10086975" cy="95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4579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6" y="979200"/>
            <a:ext cx="254271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원리학습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6" y="979200"/>
            <a:ext cx="2542710" cy="1714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79200"/>
            <a:ext cx="10882800" cy="51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199"/>
            <a:ext cx="10882800" cy="577402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>
                <a:latin typeface="+mn-ea"/>
              </a:rPr>
              <a:t>종이접시를 그림과 같이 접어 구슬을 담을 그릇으로 준비합니다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>
                <a:latin typeface="+mn-ea"/>
              </a:rPr>
              <a:t>염기 </a:t>
            </a:r>
            <a:r>
              <a:rPr lang="en-US" altLang="ko-KR" sz="1400" dirty="0">
                <a:latin typeface="+mn-ea"/>
              </a:rPr>
              <a:t>4</a:t>
            </a:r>
            <a:r>
              <a:rPr lang="ko-KR" altLang="en-US" sz="1400" dirty="0">
                <a:latin typeface="+mn-ea"/>
              </a:rPr>
              <a:t>가지에 색을 다음과 같이 정합니다</a:t>
            </a:r>
            <a:r>
              <a:rPr lang="en-US" altLang="ko-KR" sz="14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                    </a:t>
            </a:r>
            <a:r>
              <a:rPr lang="ko-KR" altLang="en-US" sz="1400" b="1" dirty="0" smtClean="0">
                <a:solidFill>
                  <a:srgbClr val="00B0F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아데닌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A – </a:t>
            </a:r>
            <a:r>
              <a:rPr lang="ko-KR" altLang="en-US" sz="1400" b="1" dirty="0" smtClean="0">
                <a:latin typeface="+mn-ea"/>
              </a:rPr>
              <a:t>하늘색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티   민 </a:t>
            </a:r>
            <a:r>
              <a:rPr lang="en-US" altLang="ko-KR" sz="1400" b="1" dirty="0" smtClean="0">
                <a:latin typeface="+mn-ea"/>
              </a:rPr>
              <a:t>T – </a:t>
            </a:r>
            <a:r>
              <a:rPr lang="ko-KR" altLang="en-US" sz="1400" b="1" dirty="0" smtClean="0">
                <a:latin typeface="+mn-ea"/>
              </a:rPr>
              <a:t>빨간색</a:t>
            </a:r>
            <a:r>
              <a:rPr lang="en-US" altLang="ko-KR" sz="1400" b="1" dirty="0" smtClean="0"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                      </a:t>
            </a:r>
            <a:r>
              <a:rPr lang="ko-KR" altLang="en-US" sz="1400" b="1" dirty="0" smtClean="0">
                <a:solidFill>
                  <a:srgbClr val="FFFF00"/>
                </a:solidFill>
                <a:latin typeface="+mn-ea"/>
              </a:rPr>
              <a:t>●</a:t>
            </a:r>
            <a:r>
              <a:rPr lang="ko-KR" altLang="en-US" sz="1400" b="1" dirty="0" smtClean="0">
                <a:latin typeface="+mn-ea"/>
              </a:rPr>
              <a:t> 구아닌 </a:t>
            </a:r>
            <a:r>
              <a:rPr lang="en-US" altLang="ko-KR" sz="1400" b="1" dirty="0" smtClean="0">
                <a:latin typeface="+mn-ea"/>
              </a:rPr>
              <a:t>G – </a:t>
            </a:r>
            <a:r>
              <a:rPr lang="ko-KR" altLang="en-US" sz="1400" b="1" dirty="0" smtClean="0">
                <a:latin typeface="+mn-ea"/>
              </a:rPr>
              <a:t>노란색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solidFill>
                  <a:srgbClr val="ED1184"/>
                </a:solidFill>
                <a:latin typeface="+mn-ea"/>
              </a:rPr>
              <a:t>●</a:t>
            </a:r>
            <a:r>
              <a:rPr lang="ko-KR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시토신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C – </a:t>
            </a:r>
            <a:r>
              <a:rPr lang="ko-KR" altLang="en-US" sz="1400" b="1" dirty="0" smtClean="0">
                <a:latin typeface="+mn-ea"/>
              </a:rPr>
              <a:t>분홍색</a:t>
            </a:r>
            <a:r>
              <a:rPr lang="en-US" altLang="ko-KR" sz="14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     ♥ 나의 혈액형은 무엇입니까</a:t>
            </a:r>
            <a:r>
              <a:rPr lang="en-US" altLang="ko-KR" sz="1400" b="1" dirty="0" smtClean="0"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     ♥ 나의 혈액형을 찾아 다음의 염기서열에 색깔을 </a:t>
            </a:r>
            <a:r>
              <a:rPr lang="ko-KR" altLang="en-US" sz="1400" b="1" dirty="0" smtClean="0">
                <a:latin typeface="+mn-ea"/>
              </a:rPr>
              <a:t>적으세요</a:t>
            </a:r>
            <a:r>
              <a:rPr lang="en-US" altLang="ko-KR" sz="1400" b="1" dirty="0" smtClean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43" y="1185862"/>
            <a:ext cx="2634732" cy="270209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274" y="3959396"/>
            <a:ext cx="7886726" cy="272239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81450" y="3286125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 방법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2575" y="979199"/>
            <a:ext cx="10882800" cy="5774025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sz="1400" dirty="0" smtClean="0">
                <a:latin typeface="+mn-ea"/>
              </a:rPr>
              <a:t>고무줄의 한 쪽 끝을 구슬이 빠지지 않게 묶어 줍니다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4.   </a:t>
            </a:r>
            <a:r>
              <a:rPr lang="ko-KR" altLang="en-US" sz="1400" dirty="0" smtClean="0">
                <a:latin typeface="+mn-ea"/>
              </a:rPr>
              <a:t>흰색 시작 구슬을 제일 먼저 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</a:t>
            </a:r>
            <a:r>
              <a:rPr lang="ko-KR" altLang="en-US" sz="1400" dirty="0" smtClean="0">
                <a:latin typeface="+mn-ea"/>
              </a:rPr>
              <a:t>화살표 스티커를 시작 구슬 한 면에 그림의 방향으로 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</a:t>
            </a:r>
            <a:r>
              <a:rPr lang="ko-KR" altLang="en-US" sz="1400" dirty="0" smtClean="0">
                <a:latin typeface="+mn-ea"/>
              </a:rPr>
              <a:t>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●</a:t>
            </a:r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화살표가 염기 서열이 진행되는 방향을 표시해줍니다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   매듭에서 나아가는 방향으로 화살표를 붙이세요 </a:t>
            </a:r>
            <a:endParaRPr lang="en-US" altLang="ko-KR" sz="1200" b="1" dirty="0" smtClean="0"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  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●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 </a:t>
            </a:r>
            <a:r>
              <a:rPr lang="ko-KR" altLang="en-US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시작 구슬의 다른 쪽 면에는 자신의 혈액형을 골라 붙이세요</a:t>
            </a:r>
            <a:r>
              <a:rPr lang="en-US" altLang="ko-KR" sz="1200" b="1" dirty="0" smtClean="0">
                <a:latin typeface="210 하얀분필 L" panose="02020603020101020101" pitchFamily="18" charset="-127"/>
                <a:ea typeface="210 하얀분필 L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5. </a:t>
            </a:r>
            <a:r>
              <a:rPr lang="ko-KR" altLang="en-US" sz="1400" dirty="0" smtClean="0">
                <a:latin typeface="+mn-ea"/>
              </a:rPr>
              <a:t>자신의 혈액형에 해당하는 유전정보를 골라 차례로 해당 구슬을 끼웁니다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6. </a:t>
            </a:r>
            <a:r>
              <a:rPr lang="ko-KR" altLang="en-US" sz="1400" dirty="0" smtClean="0">
                <a:latin typeface="+mn-ea"/>
              </a:rPr>
              <a:t>자신의 팔목 굵기에 적당한 길이가 되면 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약 </a:t>
            </a:r>
            <a:r>
              <a:rPr lang="en-US" altLang="ko-KR" sz="1400" dirty="0" smtClean="0">
                <a:latin typeface="+mn-ea"/>
              </a:rPr>
              <a:t>18~20</a:t>
            </a:r>
            <a:r>
              <a:rPr lang="ko-KR" altLang="en-US" sz="1400" dirty="0" smtClean="0">
                <a:latin typeface="+mn-ea"/>
              </a:rPr>
              <a:t>개 정도</a:t>
            </a:r>
            <a:r>
              <a:rPr lang="en-US" altLang="ko-KR" sz="1400" dirty="0" smtClean="0">
                <a:latin typeface="+mn-ea"/>
              </a:rPr>
              <a:t>) </a:t>
            </a:r>
            <a:r>
              <a:rPr lang="ko-KR" altLang="en-US" sz="1400" dirty="0" smtClean="0">
                <a:latin typeface="+mn-ea"/>
              </a:rPr>
              <a:t>고무줄을 묶어 마무리 합니다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en-US" altLang="ko-KR" sz="14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 </a:t>
            </a:r>
            <a:endParaRPr lang="ko-KR" altLang="en-US" sz="14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61" y="1722423"/>
            <a:ext cx="5386813" cy="226159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82" y="4352713"/>
            <a:ext cx="876360" cy="2708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17" y="1791940"/>
            <a:ext cx="1390650" cy="3619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092" y="2475456"/>
            <a:ext cx="1299767" cy="2476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92" y="3607644"/>
            <a:ext cx="628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실험시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주의사항 </a:t>
            </a:r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ko-KR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170685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구슬이 떨어지지 </a:t>
            </a:r>
            <a:r>
              <a:rPr lang="ko-KR" altLang="en-US" sz="2000" b="1" dirty="0" smtClean="0">
                <a:latin typeface="+mn-ea"/>
              </a:rPr>
              <a:t>않게 조심하고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줄을 놓치지 마세요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+mn-ea"/>
              </a:rPr>
              <a:t>고무줄의 끝이 풀어지면 구슬을 끼우기 어렵습니다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가위로 고무줄 끝을 </a:t>
            </a:r>
            <a:r>
              <a:rPr lang="ko-KR" altLang="en-US" sz="2000" b="1" dirty="0" err="1" smtClean="0">
                <a:latin typeface="+mn-ea"/>
              </a:rPr>
              <a:t>잘라내여</a:t>
            </a:r>
            <a:r>
              <a:rPr lang="ko-KR" altLang="en-US" sz="2000" b="1" dirty="0" smtClean="0">
                <a:latin typeface="+mn-ea"/>
              </a:rPr>
              <a:t> 정리한 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n-ea"/>
              </a:rPr>
              <a:t>후 구슬을 끼우세요</a:t>
            </a:r>
            <a:r>
              <a:rPr lang="en-US" altLang="ko-KR" sz="2000" b="1" dirty="0" smtClean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90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확인학습</a:t>
            </a:r>
            <a:r>
              <a:rPr lang="ko-KR" altLang="en-US" sz="2600" dirty="0" smtClean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 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4000" y="979200"/>
            <a:ext cx="10882800" cy="5783550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자신의 팔찌를 다른 혈액형을 가진 친구와 비교하여 보세요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색 배열이 다른가요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같은 혈액형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</a:rPr>
              <a:t>끼리는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 색깔의 배열이 같은지 확인해 보세요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구슬의 색깔이 바뀔 경우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즉 염기 순서가 바뀐다면 우리 몸엔 어떤 변화가 일어날까요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? </a:t>
            </a:r>
            <a:endParaRPr lang="en-US" altLang="ko-KR" sz="2000" b="1" dirty="0" smtClean="0">
              <a:solidFill>
                <a:schemeClr val="bg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287</Words>
  <Application>Microsoft Office PowerPoint</Application>
  <PresentationFormat>와이드스크린</PresentationFormat>
  <Paragraphs>46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210 하얀분필 L</vt:lpstr>
      <vt:lpstr>맑은 고딕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85</cp:revision>
  <dcterms:created xsi:type="dcterms:W3CDTF">2020-01-07T08:23:28Z</dcterms:created>
  <dcterms:modified xsi:type="dcterms:W3CDTF">2020-01-21T05:47:16Z</dcterms:modified>
</cp:coreProperties>
</file>