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notesMasterIdLst>
    <p:notesMasterId r:id="rId17"/>
  </p:notesMasterIdLst>
  <p:sldIdLst>
    <p:sldId id="256" r:id="rId3"/>
    <p:sldId id="258" r:id="rId4"/>
    <p:sldId id="260" r:id="rId5"/>
    <p:sldId id="261" r:id="rId6"/>
    <p:sldId id="259" r:id="rId7"/>
    <p:sldId id="291" r:id="rId8"/>
    <p:sldId id="292" r:id="rId9"/>
    <p:sldId id="294" r:id="rId10"/>
    <p:sldId id="295" r:id="rId11"/>
    <p:sldId id="296" r:id="rId12"/>
    <p:sldId id="300" r:id="rId13"/>
    <p:sldId id="301" r:id="rId14"/>
    <p:sldId id="297" r:id="rId15"/>
    <p:sldId id="283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>
      <p:cViewPr varScale="1">
        <p:scale>
          <a:sx n="101" d="100"/>
          <a:sy n="101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EE75-7615-43CB-B9C5-E5D4107A1F75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7287A-FD4A-4342-874B-0457E9A6AA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3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287A-FD4A-4342-874B-0457E9A6AAA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51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508379"/>
          </a:xfrm>
        </p:spPr>
        <p:txBody>
          <a:bodyPr wrap="square">
            <a:spAutoFit/>
          </a:bodyPr>
          <a:lstStyle/>
          <a:p>
            <a:r>
              <a:rPr lang="ko-KR" altLang="en-US" sz="8000" b="1" dirty="0" smtClean="0"/>
              <a:t>시각 정보 분석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빛과 색 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96655"/>
            <a:ext cx="10882800" cy="596864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6165304"/>
            <a:ext cx="10882800" cy="4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263278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8" y="3588620"/>
            <a:ext cx="10880992" cy="27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29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80728"/>
            <a:ext cx="10882800" cy="216024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실험 전 사전활동을 실시하여 교제의 빈칸을 채우고 시작합니다</a:t>
            </a:r>
            <a:r>
              <a:rPr lang="en-US" altLang="ko-KR" sz="2400" dirty="0" smtClean="0"/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투명컬러필름은 되도록 표면에 상처가 나지 않도록 주의해서 다룹니다</a:t>
            </a:r>
            <a:r>
              <a:rPr lang="en-US" altLang="ko-KR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초록색 조명을 비춘 상황과 색 </a:t>
            </a:r>
            <a:r>
              <a:rPr lang="ko-KR" altLang="en-US" sz="2400" dirty="0" err="1" smtClean="0"/>
              <a:t>관찰판의</a:t>
            </a:r>
            <a:r>
              <a:rPr lang="ko-KR" altLang="en-US" sz="2400" dirty="0" smtClean="0"/>
              <a:t> 초록색 필름으로 관찰하는 것이 같은 결과를 보여준다는 것을 이해하고 관찰합니다</a:t>
            </a:r>
            <a:r>
              <a:rPr lang="en-US" altLang="ko-K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빛의 삼원색과 빛의 합성에 대하여 알아보고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이를 활용하여 가장 유려한 용의자를 찾아봅시다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325957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+mn-ea"/>
              </a:rPr>
              <a:t>CSI</a:t>
            </a:r>
            <a:r>
              <a:rPr lang="ko-KR" altLang="en-US" sz="2400" dirty="0" smtClean="0">
                <a:latin typeface="+mn-ea"/>
              </a:rPr>
              <a:t>과학수사대 도안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보석도난사건</a:t>
            </a:r>
            <a:r>
              <a:rPr lang="en-US" altLang="ko-KR" sz="2400" dirty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교재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양면테이프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조명대용 색 </a:t>
            </a:r>
            <a:r>
              <a:rPr lang="ko-KR" altLang="en-US" sz="2400" dirty="0" err="1" smtClean="0">
                <a:latin typeface="+mn-ea"/>
              </a:rPr>
              <a:t>관찰판</a:t>
            </a:r>
            <a:r>
              <a:rPr lang="ko-KR" altLang="en-US" sz="2400" dirty="0" smtClean="0">
                <a:latin typeface="+mn-ea"/>
              </a:rPr>
              <a:t> 도안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투명컬러필름 </a:t>
            </a:r>
            <a:r>
              <a:rPr lang="en-US" altLang="ko-KR" sz="2400" dirty="0" smtClean="0">
                <a:latin typeface="+mn-ea"/>
              </a:rPr>
              <a:t>3</a:t>
            </a:r>
            <a:r>
              <a:rPr lang="ko-KR" altLang="en-US" sz="2400" dirty="0" smtClean="0">
                <a:latin typeface="+mn-ea"/>
              </a:rPr>
              <a:t>종 </a:t>
            </a:r>
            <a:r>
              <a:rPr lang="en-US" altLang="ko-KR" sz="2400" dirty="0" smtClean="0">
                <a:latin typeface="+mn-ea"/>
              </a:rPr>
              <a:t/>
            </a:r>
            <a:br>
              <a:rPr lang="en-US" altLang="ko-KR" sz="2400" dirty="0" smtClean="0">
                <a:latin typeface="+mn-ea"/>
              </a:rPr>
            </a:b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      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***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필기도구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가위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자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42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38954"/>
            <a:ext cx="10882800" cy="65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21765"/>
            <a:ext cx="10882800" cy="63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476672"/>
            <a:ext cx="10882800" cy="58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9"/>
            <a:ext cx="10882800" cy="56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45968"/>
            <a:ext cx="10882800" cy="65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35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3560</TotalTime>
  <Words>103</Words>
  <Application>Microsoft Office PowerPoint</Application>
  <PresentationFormat>와이드스크린</PresentationFormat>
  <Paragraphs>20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94</cp:revision>
  <dcterms:created xsi:type="dcterms:W3CDTF">2020-01-07T08:23:28Z</dcterms:created>
  <dcterms:modified xsi:type="dcterms:W3CDTF">2020-01-16T02:36:08Z</dcterms:modified>
</cp:coreProperties>
</file>