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266" r:id="rId6"/>
    <p:sldId id="279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0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71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37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85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48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63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47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81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90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84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58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D1C9-47E1-46E2-90E3-81DE76F07285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41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그림 8" descr="사람들, 그룹, 연, 우산이(가) 표시된 사진&#10;&#10;자동 생성된 설명">
            <a:extLst>
              <a:ext uri="{FF2B5EF4-FFF2-40B4-BE49-F238E27FC236}">
                <a16:creationId xmlns:a16="http://schemas.microsoft.com/office/drawing/2014/main" id="{CE4DFA77-324B-48EC-83D4-C8964B530E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46" b="89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C95360-1D52-43C9-8DB3-26BBCE14BB7D}"/>
              </a:ext>
            </a:extLst>
          </p:cNvPr>
          <p:cNvSpPr txBox="1"/>
          <p:nvPr/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ko-KR" altLang="en-US" sz="8800" b="1" dirty="0">
                <a:solidFill>
                  <a:srgbClr val="FFFFFF"/>
                </a:solidFill>
                <a:latin typeface="헤움방울톡톡132" panose="02020603020101020101" pitchFamily="18" charset="-127"/>
                <a:ea typeface="헤움방울톡톡132" panose="02020603020101020101" pitchFamily="18" charset="-127"/>
                <a:cs typeface="+mj-cs"/>
              </a:rPr>
              <a:t>해저 화산 폭발</a:t>
            </a:r>
          </a:p>
        </p:txBody>
      </p:sp>
    </p:spTree>
    <p:extLst>
      <p:ext uri="{BB962C8B-B14F-4D97-AF65-F5344CB8AC3E}">
        <p14:creationId xmlns:p14="http://schemas.microsoft.com/office/powerpoint/2010/main" val="2411643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44BE12FC-113C-4F4F-AFAC-49EC07C4E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2" y="0"/>
            <a:ext cx="118955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0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D980BB86-05CF-4902-8514-CD1295772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2" y="0"/>
            <a:ext cx="118955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2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4457DFC9-5F8F-44A4-9E56-7D73E2A3F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2" y="0"/>
            <a:ext cx="118955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2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1B74C0C0-6587-4DE1-8412-A2BFB0739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2" y="0"/>
            <a:ext cx="118955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33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4D21E33B-7385-4D9C-9E90-19F71A776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4" y="0"/>
            <a:ext cx="11875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18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9055A68C-F4A9-4839-86D9-CA2944EF4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4" y="0"/>
            <a:ext cx="11875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그림 2" descr="꽃, 조류이(가) 표시된 사진&#10;&#10;자동 생성된 설명">
            <a:extLst>
              <a:ext uri="{FF2B5EF4-FFF2-40B4-BE49-F238E27FC236}">
                <a16:creationId xmlns:a16="http://schemas.microsoft.com/office/drawing/2014/main" id="{C109DF26-7B7D-494F-BD83-19ED6E8BA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67" y="643467"/>
            <a:ext cx="9646865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8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BB275EE9-67D8-4DF9-A9C9-9F7360AAE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8" y="0"/>
            <a:ext cx="12156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1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스크린샷이(가) 표시된 사진&#10;&#10;자동 생성된 설명">
            <a:extLst>
              <a:ext uri="{FF2B5EF4-FFF2-40B4-BE49-F238E27FC236}">
                <a16:creationId xmlns:a16="http://schemas.microsoft.com/office/drawing/2014/main" id="{5B4C7980-7F87-49CA-94DB-7A93C3903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" y="0"/>
            <a:ext cx="118643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6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스크린샷, 텍스트, 지도이(가) 표시된 사진&#10;&#10;자동 생성된 설명">
            <a:extLst>
              <a:ext uri="{FF2B5EF4-FFF2-40B4-BE49-F238E27FC236}">
                <a16:creationId xmlns:a16="http://schemas.microsoft.com/office/drawing/2014/main" id="{352CE12C-E7EC-4A4D-9483-9F920B7FB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" y="0"/>
            <a:ext cx="118643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4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스크린샷이(가) 표시된 사진&#10;&#10;자동 생성된 설명">
            <a:extLst>
              <a:ext uri="{FF2B5EF4-FFF2-40B4-BE49-F238E27FC236}">
                <a16:creationId xmlns:a16="http://schemas.microsoft.com/office/drawing/2014/main" id="{64FC11F7-A47C-483D-87CF-D79A1ACA0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" y="0"/>
            <a:ext cx="118643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9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E097F0AB-D254-4558-AAFD-E9D22A5AD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28" y="0"/>
            <a:ext cx="11650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9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스크린샷이(가) 표시된 사진&#10;&#10;자동 생성된 설명">
            <a:extLst>
              <a:ext uri="{FF2B5EF4-FFF2-40B4-BE49-F238E27FC236}">
                <a16:creationId xmlns:a16="http://schemas.microsoft.com/office/drawing/2014/main" id="{E7CBB952-89DD-4E5B-94AE-E7E702F4D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6" y="0"/>
            <a:ext cx="118841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8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79D1446-59D7-4558-B07A-5E35EFFC0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6" y="0"/>
            <a:ext cx="118841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6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, 병이(가) 표시된 사진&#10;&#10;자동 생성된 설명">
            <a:extLst>
              <a:ext uri="{FF2B5EF4-FFF2-40B4-BE49-F238E27FC236}">
                <a16:creationId xmlns:a16="http://schemas.microsoft.com/office/drawing/2014/main" id="{6DDD5062-64F2-40BD-872E-A2A8493EB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4" y="0"/>
            <a:ext cx="11875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3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와이드스크린</PresentationFormat>
  <Paragraphs>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헤움방울톡톡132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Silver</dc:creator>
  <cp:lastModifiedBy>Silver</cp:lastModifiedBy>
  <cp:revision>1</cp:revision>
  <dcterms:created xsi:type="dcterms:W3CDTF">2020-09-03T07:24:02Z</dcterms:created>
  <dcterms:modified xsi:type="dcterms:W3CDTF">2020-09-03T07:25:03Z</dcterms:modified>
</cp:coreProperties>
</file>