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55" r:id="rId5"/>
    <p:sldId id="348" r:id="rId6"/>
    <p:sldId id="349" r:id="rId7"/>
    <p:sldId id="350" r:id="rId8"/>
    <p:sldId id="297" r:id="rId9"/>
    <p:sldId id="351" r:id="rId10"/>
    <p:sldId id="258" r:id="rId11"/>
    <p:sldId id="352" r:id="rId12"/>
    <p:sldId id="354" r:id="rId13"/>
    <p:sldId id="357" r:id="rId14"/>
    <p:sldId id="358" r:id="rId15"/>
    <p:sldId id="360" r:id="rId16"/>
    <p:sldId id="363" r:id="rId17"/>
    <p:sldId id="364" r:id="rId18"/>
    <p:sldId id="361" r:id="rId19"/>
    <p:sldId id="367" r:id="rId20"/>
    <p:sldId id="366" r:id="rId21"/>
    <p:sldId id="365" r:id="rId22"/>
    <p:sldId id="368" r:id="rId23"/>
    <p:sldId id="369" r:id="rId24"/>
    <p:sldId id="370" r:id="rId25"/>
    <p:sldId id="356" r:id="rId26"/>
    <p:sldId id="283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41" d="100"/>
          <a:sy n="41" d="100"/>
        </p:scale>
        <p:origin x="7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/>
              <a:t> 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1EE95D4-1DC8-5FA4-6F91-7B5A08E8F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6" y="411669"/>
            <a:ext cx="11387871" cy="61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E000-4595-1473-93CB-824E1F595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" y="373953"/>
            <a:ext cx="11347939" cy="60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8694EF3-6247-B967-939C-4C2CC8169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348809"/>
            <a:ext cx="11417650" cy="61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테이블이(가) 표시된 사진&#10;&#10;자동 생성된 설명">
            <a:extLst>
              <a:ext uri="{FF2B5EF4-FFF2-40B4-BE49-F238E27FC236}">
                <a16:creationId xmlns:a16="http://schemas.microsoft.com/office/drawing/2014/main" id="{AE112B0C-4BD3-A0AA-2993-FD033A96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9" y="398584"/>
            <a:ext cx="11389309" cy="61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1729AAED-41E3-4F32-5B92-514BE3AB0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" y="316207"/>
            <a:ext cx="11662609" cy="62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BE2A1C1-E0E4-A21B-0029-579FD872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328247"/>
            <a:ext cx="11651133" cy="62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11191DD7-F8BF-BED6-71B7-4E9D6255F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4" y="341284"/>
            <a:ext cx="11493511" cy="61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954FF5-91E4-08F2-6C0D-60857B6C8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1" y="288758"/>
            <a:ext cx="11603630" cy="62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2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D4A6F7BE-83F6-0A50-218D-BF9A1425D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9" y="347111"/>
            <a:ext cx="11488614" cy="61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FC6B43-DFB2-2100-D0D7-4C2D27248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57985"/>
            <a:ext cx="11575439" cy="62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2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F44F3F-850E-3633-8675-1B4819669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3" y="398585"/>
            <a:ext cx="11161324" cy="59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3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7872DC45-F407-2535-CC0B-7F6DA941F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87104"/>
            <a:ext cx="10984842" cy="58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AF65AEE-FFB4-E3F5-71E2-EC95DA839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94580"/>
            <a:ext cx="11189523" cy="60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3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ED2C476-C754-1DC2-4752-D94E8367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3" y="375137"/>
            <a:ext cx="11439515" cy="613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53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테이블이(가) 표시된 사진&#10;&#10;자동 생성된 설명">
            <a:extLst>
              <a:ext uri="{FF2B5EF4-FFF2-40B4-BE49-F238E27FC236}">
                <a16:creationId xmlns:a16="http://schemas.microsoft.com/office/drawing/2014/main" id="{F927B049-61C3-AC2E-49D8-279FC8810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36237"/>
            <a:ext cx="11528547" cy="6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13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615615" y="969402"/>
            <a:ext cx="3900194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615615" y="1291995"/>
            <a:ext cx="1371600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D5E5081A-C473-E8C2-52E8-429D1994F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0" y="357553"/>
            <a:ext cx="11456000" cy="61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4D3CB1D2-4F3B-C7FE-0E72-B4E120F8F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5" y="355423"/>
            <a:ext cx="11457243" cy="61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2ECE2BD-4BF0-A71D-4C18-E9D61F3C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3" y="417095"/>
            <a:ext cx="11285960" cy="60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D4A3F74-4707-146C-2D88-499648055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361381"/>
            <a:ext cx="11488615" cy="61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2CA6C99-2302-5469-3F71-2D6C9A4EA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8" y="345831"/>
            <a:ext cx="11499724" cy="61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C0CA1AB-B2EB-909D-9ABA-5A275A5C0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73375"/>
            <a:ext cx="11689503" cy="626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56E4DB2-1A41-C3DA-A6F6-D9583632A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7" y="281355"/>
            <a:ext cx="11630898" cy="62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235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1</Words>
  <Application>Microsoft Office PowerPoint</Application>
  <PresentationFormat>와이드스크린</PresentationFormat>
  <Paragraphs>1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23</vt:i4>
      </vt:variant>
    </vt:vector>
  </HeadingPairs>
  <TitlesOfParts>
    <vt:vector size="31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9</cp:revision>
  <dcterms:created xsi:type="dcterms:W3CDTF">2020-02-06T01:52:40Z</dcterms:created>
  <dcterms:modified xsi:type="dcterms:W3CDTF">2023-01-31T06:15:24Z</dcterms:modified>
</cp:coreProperties>
</file>