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5" r:id="rId5"/>
    <p:sldId id="348" r:id="rId6"/>
    <p:sldId id="349" r:id="rId7"/>
    <p:sldId id="350" r:id="rId8"/>
    <p:sldId id="297" r:id="rId9"/>
    <p:sldId id="351" r:id="rId10"/>
    <p:sldId id="258" r:id="rId11"/>
    <p:sldId id="352" r:id="rId12"/>
    <p:sldId id="354" r:id="rId13"/>
    <p:sldId id="357" r:id="rId14"/>
    <p:sldId id="358" r:id="rId15"/>
    <p:sldId id="360" r:id="rId16"/>
    <p:sldId id="363" r:id="rId17"/>
    <p:sldId id="364" r:id="rId18"/>
    <p:sldId id="361" r:id="rId19"/>
    <p:sldId id="367" r:id="rId20"/>
    <p:sldId id="366" r:id="rId21"/>
    <p:sldId id="365" r:id="rId22"/>
    <p:sldId id="368" r:id="rId23"/>
    <p:sldId id="369" r:id="rId24"/>
    <p:sldId id="370" r:id="rId25"/>
    <p:sldId id="356" r:id="rId26"/>
    <p:sldId id="371" r:id="rId27"/>
    <p:sldId id="372" r:id="rId28"/>
    <p:sldId id="283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4" name="그림 3" descr="바퀴, 자동차 부품, 타이어, 텍스트이(가) 표시된 사진&#10;&#10;자동 생성된 설명">
            <a:extLst>
              <a:ext uri="{FF2B5EF4-FFF2-40B4-BE49-F238E27FC236}">
                <a16:creationId xmlns:a16="http://schemas.microsoft.com/office/drawing/2014/main" id="{DB30F482-3B41-0EB3-C722-67799549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8" y="339213"/>
            <a:ext cx="11524405" cy="61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27EC8DE7-948A-9C94-24D4-997716B50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342117"/>
            <a:ext cx="11518490" cy="6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회로, 잭이(가) 표시된 사진&#10;&#10;자동 생성된 설명">
            <a:extLst>
              <a:ext uri="{FF2B5EF4-FFF2-40B4-BE49-F238E27FC236}">
                <a16:creationId xmlns:a16="http://schemas.microsoft.com/office/drawing/2014/main" id="{C3C6818F-F81A-1853-8ECD-F579593A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373751"/>
            <a:ext cx="11432493" cy="61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디자인이(가) 표시된 사진&#10;&#10;자동 생성된 설명">
            <a:extLst>
              <a:ext uri="{FF2B5EF4-FFF2-40B4-BE49-F238E27FC236}">
                <a16:creationId xmlns:a16="http://schemas.microsoft.com/office/drawing/2014/main" id="{9894888F-164B-7752-99A1-D3C7E7DDB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4" y="373751"/>
            <a:ext cx="11542511" cy="61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게임 컨트롤러이(가) 표시된 사진&#10;&#10;자동 생성된 설명">
            <a:extLst>
              <a:ext uri="{FF2B5EF4-FFF2-40B4-BE49-F238E27FC236}">
                <a16:creationId xmlns:a16="http://schemas.microsoft.com/office/drawing/2014/main" id="{357C9D40-64D1-E1CF-5170-71AFA58B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5" y="368710"/>
            <a:ext cx="11437683" cy="61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도표, 스크린샷, 폰트이(가) 표시된 사진&#10;&#10;자동 생성된 설명">
            <a:extLst>
              <a:ext uri="{FF2B5EF4-FFF2-40B4-BE49-F238E27FC236}">
                <a16:creationId xmlns:a16="http://schemas.microsoft.com/office/drawing/2014/main" id="{BE40D3BF-CF43-01B0-F729-5000AD386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359667"/>
            <a:ext cx="11490599" cy="61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3DB0DA0D-F608-977F-9D35-0FAF2152D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288348"/>
            <a:ext cx="11678232" cy="62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잭이(가) 표시된 사진&#10;&#10;자동 생성된 설명">
            <a:extLst>
              <a:ext uri="{FF2B5EF4-FFF2-40B4-BE49-F238E27FC236}">
                <a16:creationId xmlns:a16="http://schemas.microsoft.com/office/drawing/2014/main" id="{0E47D3F5-4E88-BB54-9CA2-879E470AA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2" y="324465"/>
            <a:ext cx="11473769" cy="61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2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637AB481-F9BF-DCC2-2AC9-A8650B1C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3" y="324466"/>
            <a:ext cx="11528668" cy="61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회로이(가) 표시된 사진&#10;&#10;자동 생성된 설명">
            <a:extLst>
              <a:ext uri="{FF2B5EF4-FFF2-40B4-BE49-F238E27FC236}">
                <a16:creationId xmlns:a16="http://schemas.microsoft.com/office/drawing/2014/main" id="{8A5C1BDB-5E9E-31B3-2DA7-A07CEF1C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5" y="368710"/>
            <a:ext cx="11551911" cy="61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디자인, 회로이(가) 표시된 사진&#10;&#10;자동 생성된 설명">
            <a:extLst>
              <a:ext uri="{FF2B5EF4-FFF2-40B4-BE49-F238E27FC236}">
                <a16:creationId xmlns:a16="http://schemas.microsoft.com/office/drawing/2014/main" id="{263F823A-5359-076E-27C5-678E4D829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0" y="353961"/>
            <a:ext cx="11524407" cy="6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3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DB6573EA-1A09-EA1D-A42C-3A4935DF8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7" y="294968"/>
            <a:ext cx="11276867" cy="60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텍스트, 디자인이(가) 표시된 사진&#10;&#10;자동 생성된 설명">
            <a:extLst>
              <a:ext uri="{FF2B5EF4-FFF2-40B4-BE49-F238E27FC236}">
                <a16:creationId xmlns:a16="http://schemas.microsoft.com/office/drawing/2014/main" id="{E8AFB937-56CC-8EAF-4842-DE947F61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317323"/>
            <a:ext cx="11620236" cy="62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사람, 바퀴, 스크린샷이(가) 표시된 사진&#10;&#10;자동 생성된 설명">
            <a:extLst>
              <a:ext uri="{FF2B5EF4-FFF2-40B4-BE49-F238E27FC236}">
                <a16:creationId xmlns:a16="http://schemas.microsoft.com/office/drawing/2014/main" id="{975B6622-AE04-5B15-2ECA-44142AF17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5" y="368709"/>
            <a:ext cx="11524409" cy="61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53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551CC378-6B83-6E07-2C4F-27589C8F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0" y="353351"/>
            <a:ext cx="11482939" cy="61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15923-9F8F-F82B-DC0B-671D66682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F33ABB98-0697-14DB-69CB-270C9674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5" y="339213"/>
            <a:ext cx="11506170" cy="61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9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8D816-9716-6E11-2FC3-DA0ACF0F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2F4ABB37-0219-900B-3626-2B427368A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9" y="368709"/>
            <a:ext cx="11501219" cy="6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0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E2690EAB-4A24-39D7-F1E2-3A09E894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9" y="365843"/>
            <a:ext cx="11459496" cy="61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스크린샷, 흑백이(가) 표시된 사진&#10;&#10;자동 생성된 설명">
            <a:extLst>
              <a:ext uri="{FF2B5EF4-FFF2-40B4-BE49-F238E27FC236}">
                <a16:creationId xmlns:a16="http://schemas.microsoft.com/office/drawing/2014/main" id="{4CA8F741-B603-5814-090F-B7080E7FE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320045"/>
            <a:ext cx="11481995" cy="61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E231AC17-BD7F-3080-A6AA-FE5493A56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324613"/>
            <a:ext cx="11543347" cy="6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바퀴, 자동차 부품이(가) 표시된 사진&#10;&#10;자동 생성된 설명">
            <a:extLst>
              <a:ext uri="{FF2B5EF4-FFF2-40B4-BE49-F238E27FC236}">
                <a16:creationId xmlns:a16="http://schemas.microsoft.com/office/drawing/2014/main" id="{C83A515C-2C2B-9610-6C41-8147D4F7A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6" y="309715"/>
            <a:ext cx="11606921" cy="6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15121DDC-D406-D79A-1C43-6813B022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3" y="309716"/>
            <a:ext cx="11638464" cy="62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7CA48F61-1546-FC21-8CA2-13BE9949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0" y="368710"/>
            <a:ext cx="11501217" cy="61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87A74AC1-C868-391D-4E2F-ABC9B67A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3" y="309717"/>
            <a:ext cx="11556116" cy="62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1</Words>
  <Application>Microsoft Office PowerPoint</Application>
  <PresentationFormat>와이드스크린</PresentationFormat>
  <Paragraphs>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10</cp:revision>
  <dcterms:created xsi:type="dcterms:W3CDTF">2020-02-06T01:52:40Z</dcterms:created>
  <dcterms:modified xsi:type="dcterms:W3CDTF">2024-03-07T00:33:31Z</dcterms:modified>
</cp:coreProperties>
</file>