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97" r:id="rId5"/>
    <p:sldId id="419" r:id="rId6"/>
    <p:sldId id="420" r:id="rId7"/>
    <p:sldId id="421" r:id="rId8"/>
    <p:sldId id="423" r:id="rId9"/>
    <p:sldId id="424" r:id="rId10"/>
    <p:sldId id="425" r:id="rId11"/>
    <p:sldId id="395" r:id="rId12"/>
    <p:sldId id="418" r:id="rId13"/>
    <p:sldId id="422" r:id="rId14"/>
    <p:sldId id="426" r:id="rId15"/>
    <p:sldId id="398" r:id="rId16"/>
    <p:sldId id="428" r:id="rId17"/>
    <p:sldId id="429" r:id="rId18"/>
    <p:sldId id="431" r:id="rId19"/>
    <p:sldId id="430" r:id="rId20"/>
    <p:sldId id="427" r:id="rId21"/>
    <p:sldId id="28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2024-06-13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패션이(가) 표시된 사진&#10;&#10;자동 생성된 설명">
            <a:extLst>
              <a:ext uri="{FF2B5EF4-FFF2-40B4-BE49-F238E27FC236}">
                <a16:creationId xmlns:a16="http://schemas.microsoft.com/office/drawing/2014/main" id="{C87492C7-80BF-C4D4-0429-B41B71157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53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B4E387B-9FEA-9BD4-F590-A55F7324E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9" y="383458"/>
            <a:ext cx="11331877" cy="60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05FD965D-3AAF-173D-965F-95175183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1" y="421969"/>
            <a:ext cx="11305061" cy="60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6" name="그림 5" descr="텍스트, 폰트, 스크린샷, 친필이(가) 표시된 사진&#10;&#10;자동 생성된 설명">
            <a:extLst>
              <a:ext uri="{FF2B5EF4-FFF2-40B4-BE49-F238E27FC236}">
                <a16:creationId xmlns:a16="http://schemas.microsoft.com/office/drawing/2014/main" id="{BB20A881-D8A2-442C-FDD7-96D3F65DE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8" y="356260"/>
            <a:ext cx="11448814" cy="6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텍스트, 폰트, 스크린샷, 대수학이(가) 표시된 사진&#10;&#10;자동 생성된 설명">
            <a:extLst>
              <a:ext uri="{FF2B5EF4-FFF2-40B4-BE49-F238E27FC236}">
                <a16:creationId xmlns:a16="http://schemas.microsoft.com/office/drawing/2014/main" id="{35F7EF10-679A-8490-C496-CD0C35D83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371610"/>
            <a:ext cx="11244533" cy="6043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52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71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무척추 동물, 텍스트, 스크린샷, 해충이(가) 표시된 사진&#10;&#10;자동 생성된 설명">
            <a:extLst>
              <a:ext uri="{FF2B5EF4-FFF2-40B4-BE49-F238E27FC236}">
                <a16:creationId xmlns:a16="http://schemas.microsoft.com/office/drawing/2014/main" id="{6DBCEE9F-67EA-E5E9-426D-6107E35E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6" y="442452"/>
            <a:ext cx="11089479" cy="59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디자인이(가) 표시된 사진&#10;&#10;자동 생성된 설명">
            <a:extLst>
              <a:ext uri="{FF2B5EF4-FFF2-40B4-BE49-F238E27FC236}">
                <a16:creationId xmlns:a16="http://schemas.microsoft.com/office/drawing/2014/main" id="{F28C27BC-DBCD-16CA-07C8-E7D2C21F1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3" y="486697"/>
            <a:ext cx="11116931" cy="59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문서이(가) 표시된 사진&#10;&#10;자동 생성된 설명">
            <a:extLst>
              <a:ext uri="{FF2B5EF4-FFF2-40B4-BE49-F238E27FC236}">
                <a16:creationId xmlns:a16="http://schemas.microsoft.com/office/drawing/2014/main" id="{3634078C-F76A-45D6-F9A7-3CA1CC9D9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8" y="391324"/>
            <a:ext cx="11349333" cy="6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병, 디자인이(가) 표시된 사진&#10;&#10;자동 생성된 설명">
            <a:extLst>
              <a:ext uri="{FF2B5EF4-FFF2-40B4-BE49-F238E27FC236}">
                <a16:creationId xmlns:a16="http://schemas.microsoft.com/office/drawing/2014/main" id="{DAF2078C-B860-F790-E76F-BD0A1C33B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" y="442452"/>
            <a:ext cx="11221858" cy="60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대수학이(가) 표시된 사진&#10;&#10;자동 생성된 설명">
            <a:extLst>
              <a:ext uri="{FF2B5EF4-FFF2-40B4-BE49-F238E27FC236}">
                <a16:creationId xmlns:a16="http://schemas.microsoft.com/office/drawing/2014/main" id="{C19A5874-8DBD-843D-E301-82D4F808A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0" y="438976"/>
            <a:ext cx="11424839" cy="61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대수학이(가) 표시된 사진&#10;&#10;자동 생성된 설명">
            <a:extLst>
              <a:ext uri="{FF2B5EF4-FFF2-40B4-BE49-F238E27FC236}">
                <a16:creationId xmlns:a16="http://schemas.microsoft.com/office/drawing/2014/main" id="{F66E900F-167C-12FA-4F1A-973E1A1B7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413292"/>
            <a:ext cx="11331245" cy="60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BAF5CB4A-6C35-2552-F84D-32FE1FF7A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9" y="353961"/>
            <a:ext cx="11425871" cy="61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A5178F8F-1489-A6AC-1A51-7B37D065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9" y="383458"/>
            <a:ext cx="11309074" cy="60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2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A639ED32-B2AE-E4BE-63C3-0D9BF7EE2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" y="402177"/>
            <a:ext cx="11324466" cy="60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4" name="그림 3" descr="텍스트, 스크린샷, 일러스트레이션, 디자인이(가) 표시된 사진&#10;&#10;자동 생성된 설명">
            <a:extLst>
              <a:ext uri="{FF2B5EF4-FFF2-40B4-BE49-F238E27FC236}">
                <a16:creationId xmlns:a16="http://schemas.microsoft.com/office/drawing/2014/main" id="{63FB1E39-B1EA-9F5E-BB52-FFBE8E23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3" y="427703"/>
            <a:ext cx="11211396" cy="60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도표, 종이접기, 디자인이(가) 표시된 사진&#10;&#10;자동 생성된 설명">
            <a:extLst>
              <a:ext uri="{FF2B5EF4-FFF2-40B4-BE49-F238E27FC236}">
                <a16:creationId xmlns:a16="http://schemas.microsoft.com/office/drawing/2014/main" id="{DBE9C51D-EBC5-66C6-8C34-D90221CC2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7" y="353961"/>
            <a:ext cx="11289703" cy="60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  <p:pic>
        <p:nvPicPr>
          <p:cNvPr id="5" name="그림 4" descr="텍스트, 스크린샷, 도표, 원이(가) 표시된 사진&#10;&#10;자동 생성된 설명">
            <a:extLst>
              <a:ext uri="{FF2B5EF4-FFF2-40B4-BE49-F238E27FC236}">
                <a16:creationId xmlns:a16="http://schemas.microsoft.com/office/drawing/2014/main" id="{47CE3E49-F90B-AA8D-4DC9-4FF05C3C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" y="442452"/>
            <a:ext cx="11111839" cy="59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957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3</Words>
  <Application>Microsoft Office PowerPoint</Application>
  <PresentationFormat>와이드스크린</PresentationFormat>
  <Paragraphs>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14</cp:revision>
  <dcterms:created xsi:type="dcterms:W3CDTF">2020-02-06T01:52:40Z</dcterms:created>
  <dcterms:modified xsi:type="dcterms:W3CDTF">2024-06-13T07:24:43Z</dcterms:modified>
</cp:coreProperties>
</file>