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71" r:id="rId5"/>
    <p:sldId id="272" r:id="rId6"/>
    <p:sldId id="277" r:id="rId7"/>
    <p:sldId id="276" r:id="rId8"/>
    <p:sldId id="275" r:id="rId9"/>
    <p:sldId id="274" r:id="rId10"/>
    <p:sldId id="273" r:id="rId11"/>
    <p:sldId id="281" r:id="rId12"/>
    <p:sldId id="280" r:id="rId13"/>
    <p:sldId id="278" r:id="rId14"/>
    <p:sldId id="279" r:id="rId1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3" autoAdjust="0"/>
    <p:restoredTop sz="94660"/>
  </p:normalViewPr>
  <p:slideViewPr>
    <p:cSldViewPr snapToGrid="0">
      <p:cViewPr varScale="1">
        <p:scale>
          <a:sx n="73" d="100"/>
          <a:sy n="73" d="100"/>
        </p:scale>
        <p:origin x="66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4D1C9-47E1-46E2-90E3-81DE76F07285}" type="datetimeFigureOut">
              <a:rPr lang="ko-KR" altLang="en-US" smtClean="0"/>
              <a:t>2021-06-07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7A05-B957-4FA0-8334-7F7F3B8FFA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07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4D1C9-47E1-46E2-90E3-81DE76F07285}" type="datetimeFigureOut">
              <a:rPr lang="ko-KR" altLang="en-US" smtClean="0"/>
              <a:t>2021-06-07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7A05-B957-4FA0-8334-7F7F3B8FFA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1716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4D1C9-47E1-46E2-90E3-81DE76F07285}" type="datetimeFigureOut">
              <a:rPr lang="ko-KR" altLang="en-US" smtClean="0"/>
              <a:t>2021-06-07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7A05-B957-4FA0-8334-7F7F3B8FFA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1373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4D1C9-47E1-46E2-90E3-81DE76F07285}" type="datetimeFigureOut">
              <a:rPr lang="ko-KR" altLang="en-US" smtClean="0"/>
              <a:t>2021-06-07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7A05-B957-4FA0-8334-7F7F3B8FFA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8852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4D1C9-47E1-46E2-90E3-81DE76F07285}" type="datetimeFigureOut">
              <a:rPr lang="ko-KR" altLang="en-US" smtClean="0"/>
              <a:t>2021-06-07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7A05-B957-4FA0-8334-7F7F3B8FFA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3486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4D1C9-47E1-46E2-90E3-81DE76F07285}" type="datetimeFigureOut">
              <a:rPr lang="ko-KR" altLang="en-US" smtClean="0"/>
              <a:t>2021-06-07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7A05-B957-4FA0-8334-7F7F3B8FFA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2631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4D1C9-47E1-46E2-90E3-81DE76F07285}" type="datetimeFigureOut">
              <a:rPr lang="ko-KR" altLang="en-US" smtClean="0"/>
              <a:t>2021-06-07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7A05-B957-4FA0-8334-7F7F3B8FFA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1475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4D1C9-47E1-46E2-90E3-81DE76F07285}" type="datetimeFigureOut">
              <a:rPr lang="ko-KR" altLang="en-US" smtClean="0"/>
              <a:t>2021-06-07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7A05-B957-4FA0-8334-7F7F3B8FFA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4818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4D1C9-47E1-46E2-90E3-81DE76F07285}" type="datetimeFigureOut">
              <a:rPr lang="ko-KR" altLang="en-US" smtClean="0"/>
              <a:t>2021-06-07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7A05-B957-4FA0-8334-7F7F3B8FFA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9900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4D1C9-47E1-46E2-90E3-81DE76F07285}" type="datetimeFigureOut">
              <a:rPr lang="ko-KR" altLang="en-US" smtClean="0"/>
              <a:t>2021-06-07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7A05-B957-4FA0-8334-7F7F3B8FFA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8846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4D1C9-47E1-46E2-90E3-81DE76F07285}" type="datetimeFigureOut">
              <a:rPr lang="ko-KR" altLang="en-US" smtClean="0"/>
              <a:t>2021-06-07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77A05-B957-4FA0-8334-7F7F3B8FFA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3583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4D1C9-47E1-46E2-90E3-81DE76F07285}" type="datetimeFigureOut">
              <a:rPr lang="ko-KR" altLang="en-US" smtClean="0"/>
              <a:t>2021-06-07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77A05-B957-4FA0-8334-7F7F3B8FFA3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7416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그림 3" descr="텍스트이(가) 표시된 사진&#10;&#10;자동 생성된 설명">
            <a:extLst>
              <a:ext uri="{FF2B5EF4-FFF2-40B4-BE49-F238E27FC236}">
                <a16:creationId xmlns:a16="http://schemas.microsoft.com/office/drawing/2014/main" id="{BE049823-765F-430F-95D6-32CFA9753B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096" y="643467"/>
            <a:ext cx="9885808" cy="5571065"/>
          </a:xfrm>
          <a:prstGeom prst="rect">
            <a:avLst/>
          </a:prstGeom>
          <a:ln>
            <a:noFill/>
          </a:ln>
        </p:spPr>
      </p:pic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6439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텍스트이(가) 표시된 사진&#10;&#10;자동 생성된 설명">
            <a:extLst>
              <a:ext uri="{FF2B5EF4-FFF2-40B4-BE49-F238E27FC236}">
                <a16:creationId xmlns:a16="http://schemas.microsoft.com/office/drawing/2014/main" id="{D87F0AFE-1749-45C9-B34A-4B957965BA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6351"/>
            <a:ext cx="12180733" cy="6864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14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텍스트이(가) 표시된 사진&#10;&#10;자동 생성된 설명">
            <a:extLst>
              <a:ext uri="{FF2B5EF4-FFF2-40B4-BE49-F238E27FC236}">
                <a16:creationId xmlns:a16="http://schemas.microsoft.com/office/drawing/2014/main" id="{9A1B9169-3D96-4A01-B9EA-2C192DECE7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6351"/>
            <a:ext cx="12180733" cy="6864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1147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DCACAF83-204F-4966-A0C3-45196FC942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75"/>
            <a:ext cx="12187071" cy="686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2932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11427EA6-E2D7-46E5-9B04-909262626F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75"/>
            <a:ext cx="12187071" cy="686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8317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텍스트이(가) 표시된 사진&#10;&#10;자동 생성된 설명">
            <a:extLst>
              <a:ext uri="{FF2B5EF4-FFF2-40B4-BE49-F238E27FC236}">
                <a16:creationId xmlns:a16="http://schemas.microsoft.com/office/drawing/2014/main" id="{064CF913-0FDA-40DD-8DD5-50DF025CA9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75"/>
            <a:ext cx="12187071" cy="686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107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텍스트이(가) 표시된 사진&#10;&#10;자동 생성된 설명">
            <a:extLst>
              <a:ext uri="{FF2B5EF4-FFF2-40B4-BE49-F238E27FC236}">
                <a16:creationId xmlns:a16="http://schemas.microsoft.com/office/drawing/2014/main" id="{2BBC1F94-67E0-4D69-A30A-F417BE05D3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6349"/>
            <a:ext cx="12180732" cy="686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768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텍스트이(가) 표시된 사진&#10;&#10;자동 생성된 설명">
            <a:extLst>
              <a:ext uri="{FF2B5EF4-FFF2-40B4-BE49-F238E27FC236}">
                <a16:creationId xmlns:a16="http://schemas.microsoft.com/office/drawing/2014/main" id="{CE4942A3-9351-4D46-A7F1-33103B3680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700"/>
            <a:ext cx="12169506" cy="687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889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954EE728-1CE6-4BA3-9CBF-A71FA976E2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699"/>
            <a:ext cx="12192000" cy="687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953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텍스트이(가) 표시된 사진&#10;&#10;자동 생성된 설명">
            <a:extLst>
              <a:ext uri="{FF2B5EF4-FFF2-40B4-BE49-F238E27FC236}">
                <a16:creationId xmlns:a16="http://schemas.microsoft.com/office/drawing/2014/main" id="{C48401B8-B9D9-4B21-9D16-F5E0B2BD16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6351"/>
            <a:ext cx="12180733" cy="6864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483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텍스트이(가) 표시된 사진&#10;&#10;자동 생성된 설명">
            <a:extLst>
              <a:ext uri="{FF2B5EF4-FFF2-40B4-BE49-F238E27FC236}">
                <a16:creationId xmlns:a16="http://schemas.microsoft.com/office/drawing/2014/main" id="{CE314367-782F-4104-986E-BE59816F8D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6351"/>
            <a:ext cx="12180733" cy="6864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360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CA3090AA-F6E3-47EF-9D1F-9150C60C6B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6351"/>
            <a:ext cx="12180733" cy="6864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899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DB244FE7-9AAA-46BD-87E8-A50A794A2A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351"/>
            <a:ext cx="12192000" cy="6870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659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4C9EFD9A-4340-4F3A-BBE3-74C55C01D3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6351"/>
            <a:ext cx="12180733" cy="6864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165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0</Words>
  <Application>Microsoft Office PowerPoint</Application>
  <PresentationFormat>와이드스크린</PresentationFormat>
  <Paragraphs>0</Paragraphs>
  <Slides>14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7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mk</dc:creator>
  <cp:lastModifiedBy>Silver</cp:lastModifiedBy>
  <cp:revision>8</cp:revision>
  <dcterms:created xsi:type="dcterms:W3CDTF">2018-06-26T07:53:58Z</dcterms:created>
  <dcterms:modified xsi:type="dcterms:W3CDTF">2021-06-07T03:01:22Z</dcterms:modified>
</cp:coreProperties>
</file>