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8" r:id="rId6"/>
    <p:sldId id="371" r:id="rId7"/>
    <p:sldId id="372" r:id="rId8"/>
    <p:sldId id="375" r:id="rId9"/>
    <p:sldId id="376" r:id="rId10"/>
    <p:sldId id="374" r:id="rId11"/>
    <p:sldId id="377" r:id="rId12"/>
    <p:sldId id="378" r:id="rId13"/>
    <p:sldId id="381" r:id="rId14"/>
    <p:sldId id="382" r:id="rId15"/>
    <p:sldId id="385" r:id="rId16"/>
    <p:sldId id="386" r:id="rId17"/>
    <p:sldId id="387" r:id="rId18"/>
    <p:sldId id="388" r:id="rId19"/>
    <p:sldId id="383" r:id="rId20"/>
    <p:sldId id="389" r:id="rId21"/>
    <p:sldId id="391" r:id="rId22"/>
    <p:sldId id="390" r:id="rId23"/>
    <p:sldId id="392" r:id="rId24"/>
    <p:sldId id="393" r:id="rId25"/>
    <p:sldId id="384" r:id="rId26"/>
    <p:sldId id="379" r:id="rId27"/>
    <p:sldId id="380" r:id="rId28"/>
    <p:sldId id="373" r:id="rId29"/>
    <p:sldId id="365" r:id="rId30"/>
    <p:sldId id="395" r:id="rId31"/>
    <p:sldId id="396" r:id="rId32"/>
    <p:sldId id="398" r:id="rId33"/>
    <p:sldId id="399" r:id="rId34"/>
    <p:sldId id="400" r:id="rId35"/>
    <p:sldId id="401" r:id="rId36"/>
    <p:sldId id="397" r:id="rId37"/>
    <p:sldId id="402" r:id="rId38"/>
    <p:sldId id="394" r:id="rId39"/>
    <p:sldId id="283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4" name="그림 3" descr="텍스트, 브랜드, 스크린샷, 디자인이(가) 표시된 사진&#10;&#10;자동 생성된 설명">
            <a:extLst>
              <a:ext uri="{FF2B5EF4-FFF2-40B4-BE49-F238E27FC236}">
                <a16:creationId xmlns:a16="http://schemas.microsoft.com/office/drawing/2014/main" id="{369A18B2-8C75-85E2-76E9-F60930F3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312121"/>
            <a:ext cx="11579091" cy="62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E528CFA5-E16B-99E2-652D-9FE838D7C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5" y="368710"/>
            <a:ext cx="11414389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D279392-5DAD-239A-9C7E-F8055540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7" y="398207"/>
            <a:ext cx="11309076" cy="6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CC09D34-899D-8C3B-A784-3D73472E9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9" y="335771"/>
            <a:ext cx="11623825" cy="6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FDE83C2E-7ECC-22F1-1776-FCDF29548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383439"/>
            <a:ext cx="11364008" cy="61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그래픽 디자인, 스크린샷, 인쇄이(가) 표시된 사진&#10;&#10;자동 생성된 설명">
            <a:extLst>
              <a:ext uri="{FF2B5EF4-FFF2-40B4-BE49-F238E27FC236}">
                <a16:creationId xmlns:a16="http://schemas.microsoft.com/office/drawing/2014/main" id="{8991BBAF-C46D-2AB3-CC55-BFA10577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8" y="383459"/>
            <a:ext cx="11336525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A860D69E-BADD-70EC-5E1A-C8640770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377848"/>
            <a:ext cx="10161660" cy="61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C10F977B-8B04-33D1-5BA0-7C8245DF2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1" y="339215"/>
            <a:ext cx="11596377" cy="62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55AE8851-22E8-3291-2645-6B375DAEC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7" y="368711"/>
            <a:ext cx="11441892" cy="61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7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A9613BAC-390C-E8BD-F258-40707D76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1" y="351742"/>
            <a:ext cx="11450452" cy="61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CFE31D1A-63B8-7A72-3B4C-3CB8AC03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8" y="368711"/>
            <a:ext cx="11392262" cy="6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0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94D1054B-6DA6-56A5-50E3-21F7911E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0" y="384038"/>
            <a:ext cx="11319075" cy="60840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C64FFB2C-A2AE-74BE-A7B2-694F8C589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372211"/>
            <a:ext cx="11372599" cy="61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59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5D29E04F-B8DE-1B4F-15A3-7CE02B09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3" y="321279"/>
            <a:ext cx="9805435" cy="62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디스플레이이(가) 표시된 사진&#10;&#10;자동 생성된 설명">
            <a:extLst>
              <a:ext uri="{FF2B5EF4-FFF2-40B4-BE49-F238E27FC236}">
                <a16:creationId xmlns:a16="http://schemas.microsoft.com/office/drawing/2014/main" id="{7C6C7164-F8D1-3397-815B-12E6D70B7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" y="383459"/>
            <a:ext cx="11429522" cy="61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9CDCF82D-A21A-4D8B-0EA1-491F412DD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2" y="449826"/>
            <a:ext cx="11111836" cy="59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86F7447-E1E1-50F7-A2DD-84A430323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7" y="398207"/>
            <a:ext cx="11309076" cy="6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ABEFAD4E-11AF-48E6-F795-70E66391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2" y="412955"/>
            <a:ext cx="11347098" cy="60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9684F234-0DE5-5ABE-B2D9-42F3BD0DD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1" y="383459"/>
            <a:ext cx="11414388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AF2A0C45-A40D-3225-1BB9-22DB31E3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5" y="398207"/>
            <a:ext cx="11386884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1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2E3CE5A8-2FD6-F16E-F75E-C2D6614A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3" y="398206"/>
            <a:ext cx="11304373" cy="6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B87FAA55-C645-65FF-ECCD-E61DA434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4" y="457201"/>
            <a:ext cx="11029323" cy="59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A886D1FD-9B0E-66F7-E021-9C162C27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359667"/>
            <a:ext cx="11271007" cy="60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82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61EFBD77-6AC8-8F99-0C12-86115B32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471948"/>
            <a:ext cx="11166850" cy="59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폰트, 스크린샷, 문서이(가) 표시된 사진&#10;&#10;자동 생성된 설명">
            <a:extLst>
              <a:ext uri="{FF2B5EF4-FFF2-40B4-BE49-F238E27FC236}">
                <a16:creationId xmlns:a16="http://schemas.microsoft.com/office/drawing/2014/main" id="{C517454B-858A-D790-B4EC-CEBDCAAAA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5" y="398207"/>
            <a:ext cx="11276865" cy="60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0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24F2903F-7F58-7CF3-47A0-0DFAB6E75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" y="368710"/>
            <a:ext cx="11374574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36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문서이(가) 표시된 사진&#10;&#10;자동 생성된 설명">
            <a:extLst>
              <a:ext uri="{FF2B5EF4-FFF2-40B4-BE49-F238E27FC236}">
                <a16:creationId xmlns:a16="http://schemas.microsoft.com/office/drawing/2014/main" id="{A5228D83-7905-E709-823D-E808D794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" y="353961"/>
            <a:ext cx="11441894" cy="61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8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문서이(가) 표시된 사진&#10;&#10;자동 생성된 설명">
            <a:extLst>
              <a:ext uri="{FF2B5EF4-FFF2-40B4-BE49-F238E27FC236}">
                <a16:creationId xmlns:a16="http://schemas.microsoft.com/office/drawing/2014/main" id="{82FAFA57-C45E-6325-F1D4-0A07B7DFB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1" y="328397"/>
            <a:ext cx="11541478" cy="6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41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5CCF227B-67FE-907C-ED53-E548D535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353963"/>
            <a:ext cx="11583841" cy="62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9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친필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88723A83-2D53-F838-B154-55B27EA2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664904"/>
            <a:ext cx="11369935" cy="55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F77887D7-747A-F00F-7115-043504219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2" y="589935"/>
            <a:ext cx="11587496" cy="56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2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, 측정 스틱이(가) 표시된 사진&#10;&#10;자동 생성된 설명">
            <a:extLst>
              <a:ext uri="{FF2B5EF4-FFF2-40B4-BE49-F238E27FC236}">
                <a16:creationId xmlns:a16="http://schemas.microsoft.com/office/drawing/2014/main" id="{C85CFC9F-FE15-D1CB-9BCD-E49213D7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9" y="412954"/>
            <a:ext cx="11386885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컴퓨터, 도표이(가) 표시된 사진&#10;&#10;자동 생성된 설명">
            <a:extLst>
              <a:ext uri="{FF2B5EF4-FFF2-40B4-BE49-F238E27FC236}">
                <a16:creationId xmlns:a16="http://schemas.microsoft.com/office/drawing/2014/main" id="{93975844-F0E9-0190-393A-F7515C33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3" y="427704"/>
            <a:ext cx="11276866" cy="60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도표, 디자인이(가) 표시된 사진&#10;&#10;자동 생성된 설명">
            <a:extLst>
              <a:ext uri="{FF2B5EF4-FFF2-40B4-BE49-F238E27FC236}">
                <a16:creationId xmlns:a16="http://schemas.microsoft.com/office/drawing/2014/main" id="{84DB0A77-83D2-AAC2-44E6-0246D0455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" y="353961"/>
            <a:ext cx="11441894" cy="61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라인, 폰트이(가) 표시된 사진&#10;&#10;자동 생성된 설명">
            <a:extLst>
              <a:ext uri="{FF2B5EF4-FFF2-40B4-BE49-F238E27FC236}">
                <a16:creationId xmlns:a16="http://schemas.microsoft.com/office/drawing/2014/main" id="{F6924ED5-D658-E537-6EAD-7920CD02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9" y="353961"/>
            <a:ext cx="11446323" cy="61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6906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1</Words>
  <Application>Microsoft Office PowerPoint</Application>
  <PresentationFormat>와이드스크린</PresentationFormat>
  <Paragraphs>1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10</cp:revision>
  <dcterms:created xsi:type="dcterms:W3CDTF">2020-02-06T01:52:40Z</dcterms:created>
  <dcterms:modified xsi:type="dcterms:W3CDTF">2023-11-03T05:17:08Z</dcterms:modified>
</cp:coreProperties>
</file>